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64" r:id="rId4"/>
    <p:sldMasterId id="2147483666" r:id="rId5"/>
    <p:sldMasterId id="2147483668" r:id="rId6"/>
  </p:sldMasterIdLst>
  <p:notesMasterIdLst>
    <p:notesMasterId r:id="rId19"/>
  </p:notesMasterIdLst>
  <p:sldIdLst>
    <p:sldId id="258" r:id="rId7"/>
    <p:sldId id="269" r:id="rId8"/>
    <p:sldId id="264" r:id="rId9"/>
    <p:sldId id="270" r:id="rId10"/>
    <p:sldId id="265" r:id="rId11"/>
    <p:sldId id="271" r:id="rId12"/>
    <p:sldId id="266" r:id="rId13"/>
    <p:sldId id="272" r:id="rId14"/>
    <p:sldId id="267" r:id="rId15"/>
    <p:sldId id="273" r:id="rId16"/>
    <p:sldId id="268" r:id="rId17"/>
    <p:sldId id="274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68"/>
    <p:restoredTop sz="94643"/>
  </p:normalViewPr>
  <p:slideViewPr>
    <p:cSldViewPr snapToGrid="0">
      <p:cViewPr varScale="1">
        <p:scale>
          <a:sx n="77" d="100"/>
          <a:sy n="77" d="100"/>
        </p:scale>
        <p:origin x="792" y="5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048861" y="1084883"/>
            <a:ext cx="15084156" cy="1739468"/>
          </a:xfrm>
          <a:prstGeom prst="rect">
            <a:avLst/>
          </a:prstGeom>
        </p:spPr>
        <p:txBody>
          <a:bodyPr anchor="b"/>
          <a:lstStyle>
            <a:lvl1pPr algn="l">
              <a:defRPr sz="9500"/>
            </a:lvl1pPr>
          </a:lstStyle>
          <a:p>
            <a:r>
              <a:rPr lang="en-GB" dirty="0"/>
              <a:t>our </a:t>
            </a:r>
            <a:r>
              <a:rPr lang="en-GB" dirty="0" err="1"/>
              <a:t>Powerpoint</a:t>
            </a:r>
            <a:endParaRPr dirty="0"/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48861" y="3307811"/>
            <a:ext cx="17310535" cy="6862555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Body copy</a:t>
            </a:r>
            <a:endParaRPr dirty="0"/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048861" y="1084883"/>
            <a:ext cx="15084156" cy="1739468"/>
          </a:xfrm>
          <a:prstGeom prst="rect">
            <a:avLst/>
          </a:prstGeom>
        </p:spPr>
        <p:txBody>
          <a:bodyPr anchor="b"/>
          <a:lstStyle>
            <a:lvl1pPr algn="l">
              <a:defRPr sz="9500"/>
            </a:lvl1pPr>
          </a:lstStyle>
          <a:p>
            <a:r>
              <a:rPr lang="en-GB" dirty="0"/>
              <a:t>our Product</a:t>
            </a:r>
            <a:endParaRPr dirty="0"/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48861" y="3307812"/>
            <a:ext cx="17814388" cy="6781068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Body copy</a:t>
            </a:r>
            <a:endParaRPr dirty="0"/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911010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ody Level One…">
            <a:extLst>
              <a:ext uri="{FF2B5EF4-FFF2-40B4-BE49-F238E27FC236}">
                <a16:creationId xmlns:a16="http://schemas.microsoft.com/office/drawing/2014/main" id="{B1440F1C-C711-B238-BCBB-D30C5879126C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48861" y="3307812"/>
            <a:ext cx="17814388" cy="7478376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Body copy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84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ody Level One…">
            <a:extLst>
              <a:ext uri="{FF2B5EF4-FFF2-40B4-BE49-F238E27FC236}">
                <a16:creationId xmlns:a16="http://schemas.microsoft.com/office/drawing/2014/main" id="{B1440F1C-C711-B238-BCBB-D30C5879126C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48861" y="3307812"/>
            <a:ext cx="17814388" cy="7478376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Body copy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4317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ody Level One…">
            <a:extLst>
              <a:ext uri="{FF2B5EF4-FFF2-40B4-BE49-F238E27FC236}">
                <a16:creationId xmlns:a16="http://schemas.microsoft.com/office/drawing/2014/main" id="{B1440F1C-C711-B238-BCBB-D30C5879126C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48861" y="3307812"/>
            <a:ext cx="17814388" cy="6796308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Body copy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532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ody Level One…">
            <a:extLst>
              <a:ext uri="{FF2B5EF4-FFF2-40B4-BE49-F238E27FC236}">
                <a16:creationId xmlns:a16="http://schemas.microsoft.com/office/drawing/2014/main" id="{B1440F1C-C711-B238-BCBB-D30C5879126C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48861" y="3307812"/>
            <a:ext cx="17814388" cy="6811548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 algn="l">
              <a:spcBef>
                <a:spcPts val="0"/>
              </a:spcBef>
              <a:buSzTx/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Body copy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185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" name="Rectangle">
            <a:extLst>
              <a:ext uri="{FF2B5EF4-FFF2-40B4-BE49-F238E27FC236}">
                <a16:creationId xmlns:a16="http://schemas.microsoft.com/office/drawing/2014/main" id="{702D1940-FDEE-2EB0-D0C9-61404D9DE1CB}"/>
              </a:ext>
            </a:extLst>
          </p:cNvPr>
          <p:cNvSpPr/>
          <p:nvPr userDrawn="1"/>
        </p:nvSpPr>
        <p:spPr>
          <a:xfrm>
            <a:off x="3044718" y="2845311"/>
            <a:ext cx="21376304" cy="127001"/>
          </a:xfrm>
          <a:prstGeom prst="rect">
            <a:avLst/>
          </a:prstGeom>
          <a:gradFill>
            <a:gsLst>
              <a:gs pos="0">
                <a:srgbClr val="E57705"/>
              </a:gs>
              <a:gs pos="100000">
                <a:srgbClr val="E57705">
                  <a:alpha val="30046"/>
                </a:srgbClr>
              </a:gs>
            </a:gsLst>
            <a:lin ang="10763954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8D77A1C8-AEB4-B38B-1FD8-B78530DAB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718" y="733096"/>
            <a:ext cx="19476272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our </a:t>
            </a:r>
            <a:r>
              <a:rPr lang="en-GB" dirty="0" err="1"/>
              <a:t>Powerpoint</a:t>
            </a:r>
            <a:endParaRPr lang="en-US" dirty="0"/>
          </a:p>
        </p:txBody>
      </p:sp>
      <p:pic>
        <p:nvPicPr>
          <p:cNvPr id="2" name="WE-EF_Logo_CMYK_Black.jpg" descr="WE-EF_Logo_CMYK_Black.jpg">
            <a:extLst>
              <a:ext uri="{FF2B5EF4-FFF2-40B4-BE49-F238E27FC236}">
                <a16:creationId xmlns:a16="http://schemas.microsoft.com/office/drawing/2014/main" id="{0A6ACE18-C5A4-FA19-F76F-D0CFAF8D4F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4718" y="10404361"/>
            <a:ext cx="1862562" cy="450321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" name="Rectangle">
            <a:extLst>
              <a:ext uri="{FF2B5EF4-FFF2-40B4-BE49-F238E27FC236}">
                <a16:creationId xmlns:a16="http://schemas.microsoft.com/office/drawing/2014/main" id="{702D1940-FDEE-2EB0-D0C9-61404D9DE1CB}"/>
              </a:ext>
            </a:extLst>
          </p:cNvPr>
          <p:cNvSpPr/>
          <p:nvPr userDrawn="1"/>
        </p:nvSpPr>
        <p:spPr>
          <a:xfrm>
            <a:off x="3044718" y="2845311"/>
            <a:ext cx="21376304" cy="127001"/>
          </a:xfrm>
          <a:prstGeom prst="rect">
            <a:avLst/>
          </a:prstGeom>
          <a:gradFill>
            <a:gsLst>
              <a:gs pos="1000">
                <a:schemeClr val="accent1">
                  <a:lumMod val="46000"/>
                  <a:alpha val="24000"/>
                </a:schemeClr>
              </a:gs>
              <a:gs pos="98000">
                <a:schemeClr val="accent1">
                  <a:lumMod val="46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E1605E-1D18-6075-2B84-E71630B6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718" y="733096"/>
            <a:ext cx="19476272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our Product</a:t>
            </a:r>
            <a:endParaRPr lang="en-US" dirty="0"/>
          </a:p>
        </p:txBody>
      </p:sp>
      <p:pic>
        <p:nvPicPr>
          <p:cNvPr id="7" name="WE-EF_Logo_CMYK_Black.jpg" descr="WE-EF_Logo_CMYK_Black.jpg">
            <a:extLst>
              <a:ext uri="{FF2B5EF4-FFF2-40B4-BE49-F238E27FC236}">
                <a16:creationId xmlns:a16="http://schemas.microsoft.com/office/drawing/2014/main" id="{48A6CB56-E390-215B-FA2A-6B333EFF08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4718" y="10404361"/>
            <a:ext cx="1862562" cy="4503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3825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F177CDE4-C19B-B8EB-F30D-01CE60F04C6A}"/>
              </a:ext>
            </a:extLst>
          </p:cNvPr>
          <p:cNvSpPr/>
          <p:nvPr userDrawn="1"/>
        </p:nvSpPr>
        <p:spPr>
          <a:xfrm>
            <a:off x="3044718" y="2845311"/>
            <a:ext cx="21376304" cy="127001"/>
          </a:xfrm>
          <a:prstGeom prst="rect">
            <a:avLst/>
          </a:prstGeom>
          <a:gradFill>
            <a:gsLst>
              <a:gs pos="0">
                <a:srgbClr val="E57705"/>
              </a:gs>
              <a:gs pos="100000">
                <a:srgbClr val="E57705">
                  <a:alpha val="30046"/>
                </a:srgbClr>
              </a:gs>
            </a:gsLst>
            <a:lin ang="10763954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3" name="WE-EF_Logo_CMYK_Black.jpg" descr="WE-EF_Logo_CMYK_Black.jpg">
            <a:extLst>
              <a:ext uri="{FF2B5EF4-FFF2-40B4-BE49-F238E27FC236}">
                <a16:creationId xmlns:a16="http://schemas.microsoft.com/office/drawing/2014/main" id="{776DFD26-A5CE-6747-2519-EE55FAC558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4718" y="1960307"/>
            <a:ext cx="2691918" cy="65083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89418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WE-EF_Logo_CMYK_Black.jpg" descr="WE-EF_Logo_CMYK_Black.jpg">
            <a:extLst>
              <a:ext uri="{FF2B5EF4-FFF2-40B4-BE49-F238E27FC236}">
                <a16:creationId xmlns:a16="http://schemas.microsoft.com/office/drawing/2014/main" id="{776DFD26-A5CE-6747-2519-EE55FAC558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4718" y="1960307"/>
            <a:ext cx="2691918" cy="65083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">
            <a:extLst>
              <a:ext uri="{FF2B5EF4-FFF2-40B4-BE49-F238E27FC236}">
                <a16:creationId xmlns:a16="http://schemas.microsoft.com/office/drawing/2014/main" id="{01745020-87A0-486A-409F-6F93EA9EDD79}"/>
              </a:ext>
            </a:extLst>
          </p:cNvPr>
          <p:cNvSpPr/>
          <p:nvPr userDrawn="1"/>
        </p:nvSpPr>
        <p:spPr>
          <a:xfrm>
            <a:off x="3044718" y="2845311"/>
            <a:ext cx="21376304" cy="127001"/>
          </a:xfrm>
          <a:prstGeom prst="rect">
            <a:avLst/>
          </a:prstGeom>
          <a:gradFill>
            <a:gsLst>
              <a:gs pos="1000">
                <a:schemeClr val="accent1">
                  <a:lumMod val="46000"/>
                  <a:alpha val="24000"/>
                </a:schemeClr>
              </a:gs>
              <a:gs pos="98000">
                <a:schemeClr val="tx2">
                  <a:lumMod val="90000"/>
                  <a:lumOff val="1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273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>
            <a:extLst>
              <a:ext uri="{FF2B5EF4-FFF2-40B4-BE49-F238E27FC236}">
                <a16:creationId xmlns:a16="http://schemas.microsoft.com/office/drawing/2014/main" id="{01745020-87A0-486A-409F-6F93EA9EDD79}"/>
              </a:ext>
            </a:extLst>
          </p:cNvPr>
          <p:cNvSpPr/>
          <p:nvPr userDrawn="1"/>
        </p:nvSpPr>
        <p:spPr>
          <a:xfrm>
            <a:off x="3044718" y="2845311"/>
            <a:ext cx="21376304" cy="127001"/>
          </a:xfrm>
          <a:prstGeom prst="rect">
            <a:avLst/>
          </a:prstGeom>
          <a:gradFill>
            <a:gsLst>
              <a:gs pos="1000">
                <a:schemeClr val="accent1">
                  <a:lumMod val="46000"/>
                  <a:alpha val="24000"/>
                </a:schemeClr>
              </a:gs>
              <a:gs pos="98000">
                <a:schemeClr val="tx2">
                  <a:lumMod val="90000"/>
                  <a:lumOff val="1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WE-EF_Logo_CMYK_Black.jpg" descr="WE-EF_Logo_CMYK_Black.jpg">
            <a:extLst>
              <a:ext uri="{FF2B5EF4-FFF2-40B4-BE49-F238E27FC236}">
                <a16:creationId xmlns:a16="http://schemas.microsoft.com/office/drawing/2014/main" id="{BC487C3F-E9A7-A994-D95A-C49157A2E0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4718" y="10404361"/>
            <a:ext cx="1862562" cy="4503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64148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">
            <a:extLst>
              <a:ext uri="{FF2B5EF4-FFF2-40B4-BE49-F238E27FC236}">
                <a16:creationId xmlns:a16="http://schemas.microsoft.com/office/drawing/2014/main" id="{8C4235A5-3EE6-B7B2-56AC-91DBF5085955}"/>
              </a:ext>
            </a:extLst>
          </p:cNvPr>
          <p:cNvSpPr/>
          <p:nvPr userDrawn="1"/>
        </p:nvSpPr>
        <p:spPr>
          <a:xfrm>
            <a:off x="3044718" y="2845311"/>
            <a:ext cx="21376304" cy="127001"/>
          </a:xfrm>
          <a:prstGeom prst="rect">
            <a:avLst/>
          </a:prstGeom>
          <a:gradFill>
            <a:gsLst>
              <a:gs pos="0">
                <a:srgbClr val="E57705"/>
              </a:gs>
              <a:gs pos="100000">
                <a:srgbClr val="E57705">
                  <a:alpha val="30046"/>
                </a:srgbClr>
              </a:gs>
            </a:gsLst>
            <a:lin ang="10763954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WE-EF_Logo_CMYK_Black.jpg" descr="WE-EF_Logo_CMYK_Black.jpg">
            <a:extLst>
              <a:ext uri="{FF2B5EF4-FFF2-40B4-BE49-F238E27FC236}">
                <a16:creationId xmlns:a16="http://schemas.microsoft.com/office/drawing/2014/main" id="{E0FCBD2E-BEB9-AAAC-104B-F61CD7EE11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4718" y="10404361"/>
            <a:ext cx="1862562" cy="4503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2250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90A57FF-951A-1033-21E5-D3C197F75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861" y="1084883"/>
            <a:ext cx="17310534" cy="17394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117BFFD-434C-BBA6-D650-2A62D3D3973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02632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47833-CD75-12F2-4616-E200DC4D5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2A1A86A-72E4-8BB2-77A1-F282A7E9C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860" y="1084883"/>
            <a:ext cx="21335139" cy="17394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1DE27D9-6157-AACB-B964-E634AFD1A23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048861" y="3307811"/>
            <a:ext cx="21335139" cy="686255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76438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ED3995-AA6C-EAE6-1B2B-6E8469C00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860" y="1084883"/>
            <a:ext cx="17814387" cy="17394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A9623D-B6AC-DA36-08BB-FFC3C02F629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79565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3F2DE-DB7F-4CAA-1C4B-F366D5E1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AD549D-6969-84F9-4DB0-DB06635CA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860" y="1084883"/>
            <a:ext cx="21335139" cy="17394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5D499-27FC-EFB3-12BB-4D916E87EFB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048860" y="3307812"/>
            <a:ext cx="21335139" cy="693346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39063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AEFB3-97FE-6F85-6D2A-1A4867959DF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366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405A7-92E9-6002-C3CC-4AA08E1A7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F18483-9582-3230-266C-57A77A86BF3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048860" y="3307812"/>
            <a:ext cx="21335139" cy="747837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503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9C23F-6D09-C472-1F84-8EDB0F304A4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51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58E38-0609-C045-C12A-0DEF00746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E02B4-AF1E-5360-2F33-6D3417AE7FE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048860" y="3307812"/>
            <a:ext cx="21335139" cy="747837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37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68432A-92A7-EB9F-8B12-EFB52213039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635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8E428-05C3-D411-E86D-FD4BCDED8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AE0995-2A7C-5275-033B-B0D2039F67C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048860" y="3307812"/>
            <a:ext cx="21335139" cy="690021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720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346BCE-2D86-2B1B-67F7-EB9F1B0DC7AD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903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9C5C2-B294-88CD-03E2-7A98A914E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66CBC3-3860-186D-6EA9-ED69DBE2355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3048860" y="3307812"/>
            <a:ext cx="21335139" cy="690021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008445"/>
      </p:ext>
    </p:extLst>
  </p:cSld>
  <p:clrMapOvr>
    <a:masterClrMapping/>
  </p:clrMapOvr>
</p:sld>
</file>

<file path=ppt/theme/theme1.xml><?xml version="1.0" encoding="utf-8"?>
<a:theme xmlns:a="http://schemas.openxmlformats.org/drawingml/2006/main" name="we-ef Master Orange Lin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WE-EF_powerpoint template_master" id="{19A075FA-A3D4-114E-A469-BA897448BE7D}" vid="{BFC031F8-974E-CF4E-AEA6-AE74BA55CF1A}"/>
    </a:ext>
  </a:extLst>
</a:theme>
</file>

<file path=ppt/theme/theme2.xml><?xml version="1.0" encoding="utf-8"?>
<a:theme xmlns:a="http://schemas.openxmlformats.org/drawingml/2006/main" name="we-ef Master Blue Lin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WE-EF_powerpoint template_master" id="{19A075FA-A3D4-114E-A469-BA897448BE7D}" vid="{C202384F-0A31-2F42-B8E4-181A567053F0}"/>
    </a:ext>
  </a:extLst>
</a:theme>
</file>

<file path=ppt/theme/theme3.xml><?xml version="1.0" encoding="utf-8"?>
<a:theme xmlns:a="http://schemas.openxmlformats.org/drawingml/2006/main" name="we-ef Master logo with orange lin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E-EF_powerpoint template_master" id="{19A075FA-A3D4-114E-A469-BA897448BE7D}" vid="{13A861EC-EB07-CD45-A10A-11727EA371E8}"/>
    </a:ext>
  </a:extLst>
</a:theme>
</file>

<file path=ppt/theme/theme4.xml><?xml version="1.0" encoding="utf-8"?>
<a:theme xmlns:a="http://schemas.openxmlformats.org/drawingml/2006/main" name="we-ef Master logo with blue lin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E-EF_powerpoint template_master" id="{19A075FA-A3D4-114E-A469-BA897448BE7D}" vid="{E7A33C44-5CC3-7540-83B6-F724435EA7DD}"/>
    </a:ext>
  </a:extLst>
</a:theme>
</file>

<file path=ppt/theme/theme5.xml><?xml version="1.0" encoding="utf-8"?>
<a:theme xmlns:a="http://schemas.openxmlformats.org/drawingml/2006/main" name="we-ef Master blue line onl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E-EF_powerpoint template_master" id="{19A075FA-A3D4-114E-A469-BA897448BE7D}" vid="{FD09798A-3980-4F45-93EA-D67E1D5F01C8}"/>
    </a:ext>
  </a:extLst>
</a:theme>
</file>

<file path=ppt/theme/theme6.xml><?xml version="1.0" encoding="utf-8"?>
<a:theme xmlns:a="http://schemas.openxmlformats.org/drawingml/2006/main" name="we-ef Master orange line onl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E-EF_powerpoint template_master" id="{19A075FA-A3D4-114E-A469-BA897448BE7D}" vid="{B97B3D61-53C9-E743-91F9-5CFC555AAC4F}"/>
    </a:ext>
  </a:extLst>
</a:theme>
</file>

<file path=ppt/theme/theme7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7360</TotalTime>
  <Words>0</Words>
  <Application>Microsoft Macintosh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Aptos</vt:lpstr>
      <vt:lpstr>Arial</vt:lpstr>
      <vt:lpstr>Helvetica Neue</vt:lpstr>
      <vt:lpstr>Helvetica Neue Light</vt:lpstr>
      <vt:lpstr>we-ef Master Orange Line</vt:lpstr>
      <vt:lpstr>we-ef Master Blue Line</vt:lpstr>
      <vt:lpstr>we-ef Master logo with orange line</vt:lpstr>
      <vt:lpstr>we-ef Master logo with blue line</vt:lpstr>
      <vt:lpstr>we-ef Master blue line only</vt:lpstr>
      <vt:lpstr>we-ef Master orange line only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Paul Sutton</cp:lastModifiedBy>
  <cp:revision>10</cp:revision>
  <dcterms:modified xsi:type="dcterms:W3CDTF">2025-02-18T14:04:21Z</dcterms:modified>
</cp:coreProperties>
</file>